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1" roundtripDataSignature="AMtx7mifgtCU5RJ9OcfIHQgZTOHqdaqk/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customschemas.google.com/relationships/presentationmetadata" Target="metadata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e555b531dc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ge555b531d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6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Relationship Id="rId4" Type="http://schemas.openxmlformats.org/officeDocument/2006/relationships/image" Target="../media/image2.png"/><Relationship Id="rId5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Relationship Id="rId4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7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Relationship Id="rId4" Type="http://schemas.openxmlformats.org/officeDocument/2006/relationships/image" Target="../media/image1.png"/><Relationship Id="rId5" Type="http://schemas.openxmlformats.org/officeDocument/2006/relationships/image" Target="../media/image7.png"/><Relationship Id="rId6" Type="http://schemas.openxmlformats.org/officeDocument/2006/relationships/image" Target="../media/image9.png"/><Relationship Id="rId7" Type="http://schemas.openxmlformats.org/officeDocument/2006/relationships/image" Target="../media/image4.png"/><Relationship Id="rId8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Relationship Id="rId4" Type="http://schemas.openxmlformats.org/officeDocument/2006/relationships/image" Target="../media/image2.png"/><Relationship Id="rId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e555b531dc_0_0"/>
          <p:cNvSpPr/>
          <p:nvPr/>
        </p:nvSpPr>
        <p:spPr>
          <a:xfrm>
            <a:off x="-9525" y="-14875"/>
            <a:ext cx="9153600" cy="5179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ge555b531dc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6" y="56760"/>
            <a:ext cx="9144000" cy="5018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ge555b531dc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3162" y="1614684"/>
            <a:ext cx="1787975" cy="12351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ge555b531dc_0_0"/>
          <p:cNvSpPr txBox="1"/>
          <p:nvPr/>
        </p:nvSpPr>
        <p:spPr>
          <a:xfrm>
            <a:off x="4529571" y="1277007"/>
            <a:ext cx="1959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Agenda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8" name="Google Shape;58;ge555b531dc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77057" y="4072143"/>
            <a:ext cx="2357825" cy="87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2"/>
          <p:cNvPicPr preferRelativeResize="0"/>
          <p:nvPr/>
        </p:nvPicPr>
        <p:blipFill rotWithShape="1">
          <a:blip r:embed="rId3">
            <a:alphaModFix/>
          </a:blip>
          <a:srcRect b="9661" l="2056" r="0" t="7046"/>
          <a:stretch/>
        </p:blipFill>
        <p:spPr>
          <a:xfrm>
            <a:off x="3298375" y="-15600"/>
            <a:ext cx="5845625" cy="517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9156" y="-15604"/>
            <a:ext cx="2174797" cy="517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2"/>
          <p:cNvSpPr/>
          <p:nvPr/>
        </p:nvSpPr>
        <p:spPr>
          <a:xfrm>
            <a:off x="-9525" y="-14875"/>
            <a:ext cx="4730700" cy="5179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"/>
          <p:cNvSpPr txBox="1"/>
          <p:nvPr/>
        </p:nvSpPr>
        <p:spPr>
          <a:xfrm>
            <a:off x="802400" y="807875"/>
            <a:ext cx="3048000" cy="33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MX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08:30</a:t>
            </a:r>
            <a:r>
              <a:rPr i="0" lang="es-MX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i="0" lang="es-MX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am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MX" sz="11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Aeropuerto Internacional de la CDMX.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11</a:t>
            </a:r>
            <a:r>
              <a:rPr lang="es-MX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:30</a:t>
            </a:r>
            <a:r>
              <a:rPr lang="es-MX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MX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am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Salida </a:t>
            </a:r>
            <a:r>
              <a:rPr i="0" lang="es-MX" sz="11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Vuelo Volaris.</a:t>
            </a:r>
            <a:r>
              <a:rPr i="0" lang="es-MX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s-MX" sz="800" u="none" cap="none" strike="noStrike">
                <a:solidFill>
                  <a:srgbClr val="D9D9D9"/>
                </a:solidFill>
                <a:latin typeface="Montserrat"/>
                <a:ea typeface="Montserrat"/>
                <a:cs typeface="Montserrat"/>
                <a:sym typeface="Montserrat"/>
              </a:rPr>
              <a:t>Equipaje: 25 kilos documentados</a:t>
            </a:r>
            <a:endParaRPr i="1" sz="800">
              <a:solidFill>
                <a:srgbClr val="D9D9D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s-MX" sz="800" u="none" cap="none" strike="noStrike">
                <a:solidFill>
                  <a:srgbClr val="D9D9D9"/>
                </a:solidFill>
                <a:latin typeface="Montserrat"/>
                <a:ea typeface="Montserrat"/>
                <a:cs typeface="Montserrat"/>
                <a:sym typeface="Montserrat"/>
              </a:rPr>
              <a:t>en maleta</a:t>
            </a:r>
            <a:r>
              <a:rPr i="1" lang="es-MX" sz="800">
                <a:solidFill>
                  <a:srgbClr val="D9D9D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i="1" lang="es-MX" sz="800" u="none" cap="none" strike="noStrike">
                <a:solidFill>
                  <a:srgbClr val="D9D9D9"/>
                </a:solidFill>
                <a:latin typeface="Montserrat"/>
                <a:ea typeface="Montserrat"/>
                <a:cs typeface="Montserrat"/>
                <a:sym typeface="Montserrat"/>
              </a:rPr>
              <a:t>regular de 25 x 45 x 20.</a:t>
            </a:r>
            <a:endParaRPr sz="800">
              <a:solidFill>
                <a:srgbClr val="D9D9D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D9D9D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-MX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12:51</a:t>
            </a:r>
            <a:r>
              <a:rPr lang="es-MX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MX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am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i="0" lang="es-MX" sz="11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Llegada a Los Cabos.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-MX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13:30</a:t>
            </a:r>
            <a:r>
              <a:rPr lang="es-MX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MX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pm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i="0" lang="es-MX" sz="11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Check in Privado en BIBLIOTECA.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i="0" lang="es-MX" sz="800" u="none" cap="none" strike="noStrike">
                <a:solidFill>
                  <a:srgbClr val="D9D9D9"/>
                </a:solidFill>
                <a:latin typeface="Montserrat"/>
                <a:ea typeface="Montserrat"/>
                <a:cs typeface="Montserrat"/>
                <a:sym typeface="Montserrat"/>
              </a:rPr>
              <a:t>Tiempo para refrescarse.</a:t>
            </a:r>
            <a:endParaRPr i="0" sz="800" u="none" cap="none" strike="noStrike">
              <a:solidFill>
                <a:srgbClr val="D9D9D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-MX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14:00</a:t>
            </a:r>
            <a:r>
              <a:rPr lang="es-MX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MX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pm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i="0" lang="es-MX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Comid</a:t>
            </a:r>
            <a:r>
              <a:rPr lang="es-MX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a.</a:t>
            </a:r>
            <a:endParaRPr i="0" sz="11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br>
              <a:rPr b="1" i="0" lang="es-MX" sz="11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1" i="0" sz="11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7" name="Google Shape;67;p2"/>
          <p:cNvPicPr preferRelativeResize="0"/>
          <p:nvPr/>
        </p:nvPicPr>
        <p:blipFill rotWithShape="1">
          <a:blip r:embed="rId5">
            <a:alphaModFix amt="70000"/>
          </a:blip>
          <a:srcRect b="0" l="0" r="41086" t="0"/>
          <a:stretch/>
        </p:blipFill>
        <p:spPr>
          <a:xfrm>
            <a:off x="5744153" y="405275"/>
            <a:ext cx="3011145" cy="5367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2"/>
          <p:cNvSpPr txBox="1"/>
          <p:nvPr/>
        </p:nvSpPr>
        <p:spPr>
          <a:xfrm>
            <a:off x="450800" y="-762675"/>
            <a:ext cx="19359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s-MX" sz="22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13 </a:t>
            </a:r>
            <a:r>
              <a:rPr i="0" lang="es-MX" sz="22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|</a:t>
            </a:r>
            <a:r>
              <a:rPr i="0" lang="es-MX" sz="2200" u="none" cap="none" strike="noStrike">
                <a:solidFill>
                  <a:srgbClr val="999999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i="0" lang="es-MX" sz="22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08</a:t>
            </a:r>
            <a:r>
              <a:rPr i="0" lang="es-MX" sz="2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i="0" lang="es-MX" sz="22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|</a:t>
            </a:r>
            <a:r>
              <a:rPr i="0" lang="es-MX" sz="22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 2021</a:t>
            </a:r>
            <a:endParaRPr i="0" sz="2200" u="none" cap="none" strike="noStrike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i="0" sz="2600" u="none" cap="none" strike="noStrike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69" name="Google Shape;69;p2"/>
          <p:cNvPicPr preferRelativeResize="0"/>
          <p:nvPr/>
        </p:nvPicPr>
        <p:blipFill rotWithShape="1">
          <a:blip r:embed="rId6">
            <a:alphaModFix/>
          </a:blip>
          <a:srcRect b="54260" l="40560" r="39009" t="21249"/>
          <a:stretch/>
        </p:blipFill>
        <p:spPr>
          <a:xfrm>
            <a:off x="4575951" y="4565933"/>
            <a:ext cx="367575" cy="304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3220" y="329073"/>
            <a:ext cx="1751226" cy="5367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"/>
          <p:cNvSpPr txBox="1"/>
          <p:nvPr/>
        </p:nvSpPr>
        <p:spPr>
          <a:xfrm>
            <a:off x="2781309" y="1920246"/>
            <a:ext cx="1499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i="1" lang="es-MX" sz="800">
                <a:solidFill>
                  <a:srgbClr val="D9D9D9"/>
                </a:solidFill>
                <a:latin typeface="Montserrat"/>
                <a:ea typeface="Montserrat"/>
                <a:cs typeface="Montserrat"/>
                <a:sym typeface="Montserrat"/>
              </a:rPr>
              <a:t>1 Equipaje de mano que</a:t>
            </a:r>
            <a:endParaRPr i="1" sz="800">
              <a:solidFill>
                <a:srgbClr val="D9D9D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i="1" lang="es-MX" sz="800">
                <a:solidFill>
                  <a:srgbClr val="D9D9D9"/>
                </a:solidFill>
                <a:latin typeface="Montserrat"/>
                <a:ea typeface="Montserrat"/>
                <a:cs typeface="Montserrat"/>
                <a:sym typeface="Montserrat"/>
              </a:rPr>
              <a:t>no exceda los 10 kilos.</a:t>
            </a:r>
            <a:endParaRPr i="1" sz="800">
              <a:solidFill>
                <a:srgbClr val="D9D9D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" name="Google Shape;72;p2"/>
          <p:cNvSpPr txBox="1"/>
          <p:nvPr/>
        </p:nvSpPr>
        <p:spPr>
          <a:xfrm>
            <a:off x="802327" y="2267437"/>
            <a:ext cx="3372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-MX" sz="800">
                <a:solidFill>
                  <a:srgbClr val="D9D9D9"/>
                </a:solidFill>
                <a:latin typeface="Montserrat"/>
                <a:ea typeface="Montserrat"/>
                <a:cs typeface="Montserrat"/>
                <a:sym typeface="Montserrat"/>
              </a:rPr>
              <a:t>1 artículo personal que pueda caber debajo del asiento.</a:t>
            </a:r>
            <a:endParaRPr sz="800">
              <a:solidFill>
                <a:srgbClr val="D9D9D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73" name="Google Shape;73;p2"/>
          <p:cNvSpPr txBox="1"/>
          <p:nvPr/>
        </p:nvSpPr>
        <p:spPr>
          <a:xfrm>
            <a:off x="2343200" y="3786975"/>
            <a:ext cx="1909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19:00</a:t>
            </a:r>
            <a:r>
              <a:rPr lang="es-MX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MX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pm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Cena de Bienvenida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-MX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Restaurante </a:t>
            </a:r>
            <a:r>
              <a:rPr b="1" lang="es-MX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Des Artistes.</a:t>
            </a:r>
            <a:endParaRPr b="1"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800">
              <a:solidFill>
                <a:srgbClr val="D9D9D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74" name="Google Shape;74;p2"/>
          <p:cNvCxnSpPr/>
          <p:nvPr/>
        </p:nvCxnSpPr>
        <p:spPr>
          <a:xfrm>
            <a:off x="98500" y="4785425"/>
            <a:ext cx="4251600" cy="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"/>
          <p:cNvSpPr/>
          <p:nvPr/>
        </p:nvSpPr>
        <p:spPr>
          <a:xfrm>
            <a:off x="-30260" y="-14875"/>
            <a:ext cx="9170700" cy="5179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p3"/>
          <p:cNvPicPr preferRelativeResize="0"/>
          <p:nvPr/>
        </p:nvPicPr>
        <p:blipFill rotWithShape="1">
          <a:blip r:embed="rId3">
            <a:alphaModFix/>
          </a:blip>
          <a:srcRect b="0" l="-4641" r="33456" t="0"/>
          <a:stretch/>
        </p:blipFill>
        <p:spPr>
          <a:xfrm>
            <a:off x="2126100" y="3125"/>
            <a:ext cx="550515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4975" y="-17892"/>
            <a:ext cx="2174797" cy="517927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3"/>
          <p:cNvSpPr/>
          <p:nvPr/>
        </p:nvSpPr>
        <p:spPr>
          <a:xfrm>
            <a:off x="2659250" y="-1890625"/>
            <a:ext cx="3942900" cy="1199400"/>
          </a:xfrm>
          <a:prstGeom prst="roundRect">
            <a:avLst>
              <a:gd fmla="val 16667" name="adj"/>
            </a:avLst>
          </a:prstGeom>
          <a:solidFill>
            <a:srgbClr val="434343"/>
          </a:solidFill>
          <a:ln cap="flat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14:00</a:t>
            </a:r>
            <a:r>
              <a:rPr lang="es-MX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Comida Restaurante </a:t>
            </a:r>
            <a:r>
              <a:rPr b="1" lang="es-MX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Nak Grill</a:t>
            </a:r>
            <a:endParaRPr b="1"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16:00  </a:t>
            </a:r>
            <a:r>
              <a:rPr lang="es-MX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Tarde Libre. Disfrute de la alberca y demás   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áreas del </a:t>
            </a:r>
            <a:r>
              <a:rPr b="1" lang="es-MX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Hotel JW Marriott Los Cabos.</a:t>
            </a:r>
            <a:endParaRPr b="1"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20:00</a:t>
            </a:r>
            <a:r>
              <a:rPr lang="es-MX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Cóctel y cena Suite Gobernador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23:00</a:t>
            </a:r>
            <a:r>
              <a:rPr lang="es-MX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i="1" lang="es-MX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After Party</a:t>
            </a:r>
            <a:r>
              <a:rPr lang="es-MX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en </a:t>
            </a:r>
            <a:r>
              <a:rPr b="1" lang="es-MX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Niparaya Ba</a:t>
            </a:r>
            <a:r>
              <a:rPr b="1" i="0" lang="es-MX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  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83" name="Google Shape;83;p3"/>
          <p:cNvSpPr txBox="1"/>
          <p:nvPr/>
        </p:nvSpPr>
        <p:spPr>
          <a:xfrm>
            <a:off x="768775" y="884075"/>
            <a:ext cx="2619900" cy="19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Participantes</a:t>
            </a:r>
            <a:endParaRPr b="1" sz="1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Torneo de Golf</a:t>
            </a:r>
            <a:endParaRPr sz="1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MX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r>
              <a:rPr lang="es-MX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r>
              <a:rPr i="0" lang="es-MX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r>
              <a:rPr lang="es-MX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r>
              <a:rPr i="0" lang="es-MX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r>
              <a:rPr i="0" lang="es-MX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i="0" lang="es-MX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am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Desayuno libre en </a:t>
            </a:r>
            <a:r>
              <a:rPr b="1" lang="es-MX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Griffin Club</a:t>
            </a:r>
            <a:endParaRPr b="1"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06</a:t>
            </a:r>
            <a:r>
              <a:rPr lang="es-MX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:30</a:t>
            </a:r>
            <a:r>
              <a:rPr lang="es-MX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MX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am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Salida al Campo de Golf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Puerto Los Cabos</a:t>
            </a:r>
            <a:endParaRPr b="1" sz="700">
              <a:solidFill>
                <a:srgbClr val="D9D9D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4" name="Google Shape;84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3220" y="329073"/>
            <a:ext cx="1751226" cy="5367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"/>
          <p:cNvSpPr txBox="1"/>
          <p:nvPr/>
        </p:nvSpPr>
        <p:spPr>
          <a:xfrm>
            <a:off x="768775" y="2838400"/>
            <a:ext cx="2727600" cy="21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Acompañante</a:t>
            </a:r>
            <a:r>
              <a:rPr b="1" lang="es-MX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 b="1" sz="1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Torneo de Golf</a:t>
            </a:r>
            <a:endParaRPr sz="1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MX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r>
              <a:rPr lang="es-MX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r>
              <a:rPr i="0" lang="es-MX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r>
              <a:rPr lang="es-MX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r>
              <a:rPr i="0" lang="es-MX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r>
              <a:rPr i="0" lang="es-MX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i="0" lang="es-MX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am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Desayuno libre en Restaurante </a:t>
            </a:r>
            <a:r>
              <a:rPr b="1" lang="es-MX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Uá</a:t>
            </a:r>
            <a:endParaRPr b="1"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11</a:t>
            </a:r>
            <a:r>
              <a:rPr lang="es-MX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:00</a:t>
            </a:r>
            <a:r>
              <a:rPr lang="es-MX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MX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am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SPA o Temazcal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D9D9D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6" name="Google Shape;86;p3"/>
          <p:cNvPicPr preferRelativeResize="0"/>
          <p:nvPr/>
        </p:nvPicPr>
        <p:blipFill rotWithShape="1">
          <a:blip r:embed="rId6">
            <a:alphaModFix/>
          </a:blip>
          <a:srcRect b="54260" l="40559" r="39009" t="21248"/>
          <a:stretch/>
        </p:blipFill>
        <p:spPr>
          <a:xfrm>
            <a:off x="4950751" y="402657"/>
            <a:ext cx="367575" cy="3043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" name="Google Shape;87;p3"/>
          <p:cNvCxnSpPr/>
          <p:nvPr/>
        </p:nvCxnSpPr>
        <p:spPr>
          <a:xfrm>
            <a:off x="98500" y="4785425"/>
            <a:ext cx="3256500" cy="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88" name="Google Shape;88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602156" y="865778"/>
            <a:ext cx="1432682" cy="34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3"/>
          <p:cNvSpPr/>
          <p:nvPr/>
        </p:nvSpPr>
        <p:spPr>
          <a:xfrm>
            <a:off x="6730274" y="-11650"/>
            <a:ext cx="2050800" cy="189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3"/>
          <p:cNvSpPr/>
          <p:nvPr/>
        </p:nvSpPr>
        <p:spPr>
          <a:xfrm>
            <a:off x="6736997" y="3268625"/>
            <a:ext cx="2050800" cy="189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3"/>
          <p:cNvSpPr txBox="1"/>
          <p:nvPr/>
        </p:nvSpPr>
        <p:spPr>
          <a:xfrm>
            <a:off x="7247358" y="864967"/>
            <a:ext cx="19341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14</a:t>
            </a:r>
            <a:r>
              <a:rPr i="0" lang="es-MX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r>
              <a:rPr lang="es-MX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r>
              <a:rPr i="0" lang="es-MX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r>
              <a:rPr i="0" lang="es-MX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i="0" lang="es-MX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am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Desayuno libre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en </a:t>
            </a:r>
            <a:r>
              <a:rPr b="1" lang="es-MX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Griffin Club</a:t>
            </a:r>
            <a:endParaRPr b="1"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14:00</a:t>
            </a:r>
            <a:r>
              <a:rPr lang="es-MX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Comida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MX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Restaurante </a:t>
            </a:r>
            <a:r>
              <a:rPr b="1" lang="es-MX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Nak Grill</a:t>
            </a:r>
            <a:endParaRPr b="1"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16:00  </a:t>
            </a:r>
            <a:r>
              <a:rPr lang="es-MX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Tarde Libre.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Disfrute de la alberca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y demás  áreas del Hotel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-MX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JW Marriott Los Cabos.</a:t>
            </a:r>
            <a:endParaRPr b="1"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20:00</a:t>
            </a:r>
            <a:r>
              <a:rPr lang="es-MX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Coctel y cena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MX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Suite Gobernador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23:00</a:t>
            </a:r>
            <a:r>
              <a:rPr lang="es-MX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i="1" lang="es-MX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After Party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en </a:t>
            </a:r>
            <a:r>
              <a:rPr b="1" lang="es-MX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Niparaya Ba</a:t>
            </a:r>
            <a:r>
              <a:rPr b="1" lang="es-MX" sz="900">
                <a:solidFill>
                  <a:schemeClr val="lt1"/>
                </a:solidFill>
              </a:rPr>
              <a:t>r</a:t>
            </a:r>
            <a:endParaRPr b="1" i="0" sz="9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2" name="Google Shape;92;p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64563" y="4466515"/>
            <a:ext cx="2174800" cy="517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"/>
          <p:cNvSpPr/>
          <p:nvPr/>
        </p:nvSpPr>
        <p:spPr>
          <a:xfrm>
            <a:off x="2606" y="-14875"/>
            <a:ext cx="9144000" cy="5179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4"/>
          <p:cNvPicPr preferRelativeResize="0"/>
          <p:nvPr/>
        </p:nvPicPr>
        <p:blipFill rotWithShape="1">
          <a:blip r:embed="rId3">
            <a:alphaModFix/>
          </a:blip>
          <a:srcRect b="0" l="5123" r="0" t="0"/>
          <a:stretch/>
        </p:blipFill>
        <p:spPr>
          <a:xfrm>
            <a:off x="-12130" y="54150"/>
            <a:ext cx="8675777" cy="501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4"/>
          <p:cNvPicPr preferRelativeResize="0"/>
          <p:nvPr/>
        </p:nvPicPr>
        <p:blipFill rotWithShape="1">
          <a:blip r:embed="rId4">
            <a:alphaModFix amt="70000"/>
          </a:blip>
          <a:srcRect b="0" l="0" r="41086" t="0"/>
          <a:stretch/>
        </p:blipFill>
        <p:spPr>
          <a:xfrm>
            <a:off x="1215400" y="1066100"/>
            <a:ext cx="3596550" cy="64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6602156" y="865778"/>
            <a:ext cx="1432682" cy="34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4"/>
          <p:cNvSpPr/>
          <p:nvPr/>
        </p:nvSpPr>
        <p:spPr>
          <a:xfrm>
            <a:off x="6464350" y="-11650"/>
            <a:ext cx="2673900" cy="5179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"/>
          <p:cNvSpPr/>
          <p:nvPr/>
        </p:nvSpPr>
        <p:spPr>
          <a:xfrm>
            <a:off x="6736997" y="3268625"/>
            <a:ext cx="2050800" cy="189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27096" y="-8112"/>
            <a:ext cx="215975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4"/>
          <p:cNvSpPr txBox="1"/>
          <p:nvPr/>
        </p:nvSpPr>
        <p:spPr>
          <a:xfrm>
            <a:off x="6375525" y="1723950"/>
            <a:ext cx="2638200" cy="19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MX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r>
              <a:rPr lang="es-MX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9</a:t>
            </a:r>
            <a:r>
              <a:rPr i="0" lang="es-MX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r>
              <a:rPr lang="es-MX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r>
              <a:rPr i="0" lang="es-MX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r>
              <a:rPr i="0" lang="es-MX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i="0" lang="es-MX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am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Brunch Restaurante </a:t>
            </a:r>
            <a:r>
              <a:rPr b="1" lang="es-MX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Uá</a:t>
            </a:r>
            <a:endParaRPr b="1"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10:30</a:t>
            </a:r>
            <a:r>
              <a:rPr lang="es-MX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MX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am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Salida al Aeropuerto de Los Cabos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-MX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13:26</a:t>
            </a:r>
            <a:r>
              <a:rPr lang="es-MX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MX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am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-MX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Salida Vuelo Volaris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i="0" sz="11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br>
              <a:rPr b="1" i="0" lang="es-MX" sz="11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1" i="0" sz="11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5" name="Google Shape;105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91837" y="1113423"/>
            <a:ext cx="1751226" cy="53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4"/>
          <p:cNvPicPr preferRelativeResize="0"/>
          <p:nvPr/>
        </p:nvPicPr>
        <p:blipFill rotWithShape="1">
          <a:blip r:embed="rId8">
            <a:alphaModFix/>
          </a:blip>
          <a:srcRect b="54260" l="40559" r="39009" t="21248"/>
          <a:stretch/>
        </p:blipFill>
        <p:spPr>
          <a:xfrm>
            <a:off x="7416842" y="4064433"/>
            <a:ext cx="367575" cy="304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/>
          <p:nvPr/>
        </p:nvSpPr>
        <p:spPr>
          <a:xfrm>
            <a:off x="15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7725" y="47625"/>
            <a:ext cx="9219451" cy="5060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5"/>
          <p:cNvPicPr preferRelativeResize="0"/>
          <p:nvPr/>
        </p:nvPicPr>
        <p:blipFill rotWithShape="1">
          <a:blip r:embed="rId4">
            <a:alphaModFix/>
          </a:blip>
          <a:srcRect b="54260" l="40560" r="39009" t="21249"/>
          <a:stretch/>
        </p:blipFill>
        <p:spPr>
          <a:xfrm>
            <a:off x="2401650" y="918050"/>
            <a:ext cx="427499" cy="3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5"/>
          <p:cNvSpPr txBox="1"/>
          <p:nvPr/>
        </p:nvSpPr>
        <p:spPr>
          <a:xfrm>
            <a:off x="3451375" y="278625"/>
            <a:ext cx="3073500" cy="1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0" sz="11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Char char="❖"/>
            </a:pPr>
            <a:r>
              <a:rPr i="0" lang="es-MX" sz="11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Llevar ropa cómoda.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Char char="❖"/>
            </a:pPr>
            <a:r>
              <a:rPr i="0" lang="es-MX" sz="11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Considerar traje de baño.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Char char="❖"/>
            </a:pPr>
            <a:r>
              <a:rPr i="0" lang="es-MX" sz="11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Las noches en Los Cabos son frescas,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MX" sz="11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  te recomendamos algo para cubrirte.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0" sz="11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5" name="Google Shape;115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10550" y="2260025"/>
            <a:ext cx="1700450" cy="59532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5"/>
          <p:cNvSpPr txBox="1"/>
          <p:nvPr/>
        </p:nvSpPr>
        <p:spPr>
          <a:xfrm>
            <a:off x="1819425" y="602675"/>
            <a:ext cx="1600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Recomendaciones: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